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1" r:id="rId4"/>
    <p:sldId id="272" r:id="rId5"/>
    <p:sldId id="273" r:id="rId6"/>
    <p:sldId id="257" r:id="rId7"/>
    <p:sldId id="258" r:id="rId8"/>
    <p:sldId id="274" r:id="rId9"/>
    <p:sldId id="275" r:id="rId10"/>
    <p:sldId id="276" r:id="rId11"/>
    <p:sldId id="260" r:id="rId12"/>
    <p:sldId id="277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DE9838A-F11A-4EAA-BAB5-8E337C629E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557D77-AD12-4D39-94FD-4FF95A71159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7772400" cy="1470025"/>
          </a:xfrm>
        </p:spPr>
        <p:txBody>
          <a:bodyPr/>
          <a:lstStyle/>
          <a:p>
            <a:pPr algn="ctr"/>
            <a:r>
              <a:rPr lang="zh-CN" altLang="zh-CN" dirty="0" smtClean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章 系统高级管理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2996952"/>
            <a:ext cx="6400800" cy="2137792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algn="l"/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掌握</a:t>
            </a:r>
            <a:r>
              <a:rPr lang="en-US" altLang="zh-CN" dirty="0"/>
              <a:t>Linux</a:t>
            </a:r>
            <a:r>
              <a:rPr lang="zh-CN" altLang="zh-CN" dirty="0"/>
              <a:t>系统进程管理。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）掌握系统服务启动、停止等管理。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）掌握软件的安装、卸载等管理。</a:t>
            </a:r>
            <a:endParaRPr lang="zh-CN" altLang="zh-CN" dirty="0"/>
          </a:p>
          <a:p>
            <a:pPr algn="l"/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）掌握网络组件的基本配置。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5.3.2 DNF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DNF</a:t>
            </a:r>
            <a:r>
              <a:rPr lang="zh-CN" altLang="zh-CN" dirty="0"/>
              <a:t>的配置文件分为两部分：</a:t>
            </a:r>
            <a:r>
              <a:rPr lang="en-US" altLang="zh-CN" dirty="0"/>
              <a:t>main</a:t>
            </a:r>
            <a:r>
              <a:rPr lang="zh-CN" altLang="zh-CN" dirty="0"/>
              <a:t>和</a:t>
            </a:r>
            <a:r>
              <a:rPr lang="en-US" altLang="zh-CN" dirty="0"/>
              <a:t>repository</a:t>
            </a:r>
            <a:r>
              <a:rPr lang="zh-CN" altLang="zh-CN" dirty="0"/>
              <a:t>。</a:t>
            </a:r>
            <a:r>
              <a:rPr lang="en-US" altLang="zh-CN" dirty="0"/>
              <a:t>main</a:t>
            </a:r>
            <a:r>
              <a:rPr lang="zh-CN" altLang="zh-CN" dirty="0"/>
              <a:t>部分定义了全局配置选项，整个</a:t>
            </a:r>
            <a:r>
              <a:rPr lang="en-US" altLang="zh-CN" dirty="0" err="1"/>
              <a:t>dnf</a:t>
            </a:r>
            <a:r>
              <a:rPr lang="zh-CN" altLang="zh-CN" dirty="0"/>
              <a:t>配置文件应该只有一个</a:t>
            </a:r>
            <a:r>
              <a:rPr lang="en-US" altLang="zh-CN" dirty="0"/>
              <a:t>main</a:t>
            </a:r>
            <a:r>
              <a:rPr lang="zh-CN" altLang="zh-CN" dirty="0"/>
              <a:t>，位于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yum.conf</a:t>
            </a:r>
            <a:r>
              <a:rPr lang="zh-CN" altLang="zh-CN" dirty="0"/>
              <a:t>文件中；</a:t>
            </a:r>
            <a:r>
              <a:rPr lang="en-US" altLang="zh-CN" dirty="0"/>
              <a:t>repository</a:t>
            </a:r>
            <a:r>
              <a:rPr lang="zh-CN" altLang="zh-CN" dirty="0"/>
              <a:t>部分定义了每个源</a:t>
            </a:r>
            <a:r>
              <a:rPr lang="en-US" altLang="zh-CN" dirty="0"/>
              <a:t>/</a:t>
            </a:r>
            <a:r>
              <a:rPr lang="zh-CN" altLang="zh-CN" dirty="0"/>
              <a:t>服务器的具体配置，可以有一到多个，位于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yum.repo.d</a:t>
            </a:r>
            <a:r>
              <a:rPr lang="zh-CN" altLang="zh-CN" dirty="0"/>
              <a:t>目录下以</a:t>
            </a:r>
            <a:r>
              <a:rPr lang="en-US" altLang="zh-CN" dirty="0"/>
              <a:t>.repo</a:t>
            </a:r>
            <a:r>
              <a:rPr lang="zh-CN" altLang="zh-CN" dirty="0"/>
              <a:t>为后缀的文件中。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yum.conf</a:t>
            </a:r>
            <a:r>
              <a:rPr lang="zh-CN" altLang="zh-CN" dirty="0"/>
              <a:t>主配置文件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）创建本地</a:t>
            </a:r>
            <a:r>
              <a:rPr lang="en-US" altLang="zh-CN" dirty="0"/>
              <a:t>repository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常用的</a:t>
            </a:r>
            <a:r>
              <a:rPr lang="en-US" altLang="zh-CN" dirty="0" err="1"/>
              <a:t>dnf</a:t>
            </a:r>
            <a:r>
              <a:rPr lang="zh-CN" altLang="en-US" dirty="0"/>
              <a:t>指令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</a:t>
            </a:r>
            <a:r>
              <a:rPr lang="en-US" altLang="zh-CN" dirty="0" err="1"/>
              <a:t>repolist</a:t>
            </a:r>
            <a:r>
              <a:rPr lang="en-US" altLang="zh-CN" dirty="0"/>
              <a:t>                     //</a:t>
            </a:r>
            <a:r>
              <a:rPr lang="zh-CN" altLang="en-US" dirty="0"/>
              <a:t>查看系统中可用的</a:t>
            </a:r>
            <a:r>
              <a:rPr lang="en-US" altLang="zh-CN" dirty="0"/>
              <a:t>DNF</a:t>
            </a:r>
            <a:r>
              <a:rPr lang="zh-CN" altLang="en-US" dirty="0"/>
              <a:t>软件库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</a:t>
            </a:r>
            <a:r>
              <a:rPr lang="en-US" altLang="zh-CN" dirty="0" err="1"/>
              <a:t>repolist</a:t>
            </a:r>
            <a:r>
              <a:rPr lang="en-US" altLang="zh-CN" dirty="0"/>
              <a:t> all                  //</a:t>
            </a:r>
            <a:r>
              <a:rPr lang="zh-CN" altLang="en-US" dirty="0"/>
              <a:t>查看系统中可用和不可用的所有的</a:t>
            </a:r>
            <a:r>
              <a:rPr lang="en-US" altLang="zh-CN" dirty="0"/>
              <a:t>DNF</a:t>
            </a:r>
            <a:r>
              <a:rPr lang="zh-CN" altLang="en-US" dirty="0"/>
              <a:t>软件库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list                        //</a:t>
            </a:r>
            <a:r>
              <a:rPr lang="zh-CN" altLang="en-US" dirty="0"/>
              <a:t>列出所有</a:t>
            </a:r>
            <a:r>
              <a:rPr lang="en-US" altLang="zh-CN" dirty="0"/>
              <a:t>RPM</a:t>
            </a:r>
            <a:r>
              <a:rPr lang="zh-CN" altLang="en-US" dirty="0"/>
              <a:t>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list installed                 //</a:t>
            </a:r>
            <a:r>
              <a:rPr lang="zh-CN" altLang="en-US" dirty="0"/>
              <a:t>列出所有安装了的</a:t>
            </a:r>
            <a:r>
              <a:rPr lang="en-US" altLang="zh-CN" dirty="0"/>
              <a:t>RPM</a:t>
            </a:r>
            <a:r>
              <a:rPr lang="zh-CN" altLang="en-US" dirty="0"/>
              <a:t>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list available                 //</a:t>
            </a:r>
            <a:r>
              <a:rPr lang="zh-CN" altLang="en-US" dirty="0"/>
              <a:t>列出所有可供安装的</a:t>
            </a:r>
            <a:r>
              <a:rPr lang="en-US" altLang="zh-CN" dirty="0"/>
              <a:t>RPM</a:t>
            </a:r>
            <a:r>
              <a:rPr lang="zh-CN" altLang="en-US" dirty="0"/>
              <a:t>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search </a:t>
            </a:r>
            <a:r>
              <a:rPr lang="en-US" altLang="zh-CN" dirty="0" err="1"/>
              <a:t>vsftpd</a:t>
            </a:r>
            <a:r>
              <a:rPr lang="en-US" altLang="zh-CN" dirty="0"/>
              <a:t>                //</a:t>
            </a:r>
            <a:r>
              <a:rPr lang="zh-CN" altLang="en-US" dirty="0"/>
              <a:t>搜索软件库中的</a:t>
            </a:r>
            <a:r>
              <a:rPr lang="en-US" altLang="zh-CN" dirty="0" err="1"/>
              <a:t>vsftpd</a:t>
            </a:r>
            <a:r>
              <a:rPr lang="zh-CN" altLang="en-US" dirty="0"/>
              <a:t>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provides /bin/bash            //</a:t>
            </a:r>
            <a:r>
              <a:rPr lang="zh-CN" altLang="en-US" dirty="0"/>
              <a:t>查找某一文件的提供者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info </a:t>
            </a:r>
            <a:r>
              <a:rPr lang="en-US" altLang="zh-CN" dirty="0" err="1"/>
              <a:t>vsftpd</a:t>
            </a:r>
            <a:r>
              <a:rPr lang="en-US" altLang="zh-CN" dirty="0"/>
              <a:t>                  //</a:t>
            </a:r>
            <a:r>
              <a:rPr lang="zh-CN" altLang="en-US" dirty="0"/>
              <a:t>查看</a:t>
            </a:r>
            <a:r>
              <a:rPr lang="en-US" altLang="zh-CN" dirty="0" err="1"/>
              <a:t>vsftpd</a:t>
            </a:r>
            <a:r>
              <a:rPr lang="zh-CN" altLang="en-US" dirty="0"/>
              <a:t>软件包详情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install </a:t>
            </a:r>
            <a:r>
              <a:rPr lang="en-US" altLang="zh-CN" dirty="0" err="1"/>
              <a:t>vsftpd</a:t>
            </a:r>
            <a:r>
              <a:rPr lang="en-US" altLang="zh-CN" dirty="0"/>
              <a:t>                //</a:t>
            </a:r>
            <a:r>
              <a:rPr lang="zh-CN" altLang="en-US" dirty="0"/>
              <a:t>安装</a:t>
            </a:r>
            <a:r>
              <a:rPr lang="en-US" altLang="zh-CN" dirty="0" err="1"/>
              <a:t>vsftpd</a:t>
            </a:r>
            <a:r>
              <a:rPr lang="zh-CN" altLang="en-US" dirty="0"/>
              <a:t>软件包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remove </a:t>
            </a:r>
            <a:r>
              <a:rPr lang="en-US" altLang="zh-CN" dirty="0" err="1"/>
              <a:t>vsftpd</a:t>
            </a:r>
            <a:r>
              <a:rPr lang="en-US" altLang="zh-CN" dirty="0"/>
              <a:t>               //</a:t>
            </a:r>
            <a:r>
              <a:rPr lang="zh-CN" altLang="en-US" dirty="0"/>
              <a:t>删除</a:t>
            </a:r>
            <a:r>
              <a:rPr lang="en-US" altLang="zh-CN" dirty="0" err="1"/>
              <a:t>vsftpd</a:t>
            </a:r>
            <a:r>
              <a:rPr lang="zh-CN" altLang="en-US" dirty="0"/>
              <a:t>软件包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5.4 TCP/IP</a:t>
            </a:r>
            <a:r>
              <a:rPr lang="zh-CN" altLang="zh-CN" dirty="0"/>
              <a:t>配置与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5.4.1 </a:t>
            </a:r>
            <a:r>
              <a:rPr lang="zh-CN" altLang="en-US" dirty="0"/>
              <a:t>配置</a:t>
            </a:r>
            <a:r>
              <a:rPr lang="zh-CN" altLang="en-US" dirty="0" smtClean="0"/>
              <a:t>主机名</a:t>
            </a:r>
            <a:endParaRPr lang="en-US" altLang="zh-CN" dirty="0" smtClean="0"/>
          </a:p>
          <a:p>
            <a:r>
              <a:rPr lang="en-US" altLang="zh-CN" dirty="0" err="1"/>
              <a:t>hostnamectl</a:t>
            </a:r>
            <a:r>
              <a:rPr lang="en-US" altLang="zh-CN" dirty="0"/>
              <a:t> [options] [command]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5.4.2 </a:t>
            </a:r>
            <a:r>
              <a:rPr lang="zh-CN" altLang="en-US" dirty="0"/>
              <a:t>配置</a:t>
            </a:r>
            <a:r>
              <a:rPr lang="zh-CN" altLang="en-US" dirty="0" smtClean="0"/>
              <a:t>网卡</a:t>
            </a:r>
            <a:endParaRPr lang="en-US" altLang="zh-CN" dirty="0" smtClean="0"/>
          </a:p>
          <a:p>
            <a:r>
              <a:rPr lang="zh-CN" altLang="en-US" dirty="0"/>
              <a:t>命令语法：</a:t>
            </a:r>
            <a:endParaRPr lang="zh-CN" altLang="en-US" dirty="0"/>
          </a:p>
          <a:p>
            <a:r>
              <a:rPr lang="en-US" altLang="zh-CN" dirty="0" err="1"/>
              <a:t>nmcli</a:t>
            </a:r>
            <a:r>
              <a:rPr lang="en-US" altLang="zh-CN" dirty="0"/>
              <a:t> [OPTIONS] {help | general | networking | radio | connection |device |agent | monitor} [COMMAND] [ARGUMENTS…]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general</a:t>
            </a:r>
            <a:r>
              <a:rPr lang="zh-CN" altLang="en-US" dirty="0"/>
              <a:t>命令</a:t>
            </a:r>
            <a:endParaRPr lang="zh-CN" altLang="en-US" dirty="0"/>
          </a:p>
          <a:p>
            <a:r>
              <a:rPr lang="zh-CN" altLang="en-US" dirty="0"/>
              <a:t>使用此命令显示</a:t>
            </a:r>
            <a:r>
              <a:rPr lang="en-US" altLang="zh-CN" dirty="0" err="1"/>
              <a:t>NetworkManager</a:t>
            </a:r>
            <a:r>
              <a:rPr lang="zh-CN" altLang="en-US" dirty="0"/>
              <a:t>状态和权限。还可以获取和更改系统主机名，以及</a:t>
            </a:r>
            <a:r>
              <a:rPr lang="en-US" altLang="zh-CN" dirty="0" err="1"/>
              <a:t>NetworkManager</a:t>
            </a:r>
            <a:r>
              <a:rPr lang="zh-CN" altLang="en-US" dirty="0"/>
              <a:t>日志记录级别和域。</a:t>
            </a:r>
            <a:endParaRPr lang="zh-CN" altLang="en-US" dirty="0"/>
          </a:p>
          <a:p>
            <a:r>
              <a:rPr lang="zh-CN" altLang="en-US" dirty="0"/>
              <a:t>命令语法：</a:t>
            </a:r>
            <a:r>
              <a:rPr lang="en-US" altLang="zh-CN" dirty="0" err="1"/>
              <a:t>nmcli</a:t>
            </a:r>
            <a:r>
              <a:rPr lang="en-US" altLang="zh-CN" dirty="0"/>
              <a:t> general {status | hostname | permissions | logging} [ARGUMENTS...]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networking</a:t>
            </a:r>
            <a:r>
              <a:rPr lang="zh-CN" altLang="en-US" dirty="0"/>
              <a:t>命令</a:t>
            </a:r>
            <a:endParaRPr lang="zh-CN" altLang="en-US" dirty="0"/>
          </a:p>
          <a:p>
            <a:r>
              <a:rPr lang="zh-CN" altLang="en-US" dirty="0"/>
              <a:t>使用此命令可以查询</a:t>
            </a:r>
            <a:r>
              <a:rPr lang="en-US" altLang="zh-CN" dirty="0" err="1"/>
              <a:t>NetworkManager</a:t>
            </a:r>
            <a:r>
              <a:rPr lang="zh-CN" altLang="en-US" dirty="0"/>
              <a:t>网络状态，启用和禁用网络。</a:t>
            </a:r>
            <a:endParaRPr lang="zh-CN" altLang="en-US" dirty="0"/>
          </a:p>
          <a:p>
            <a:r>
              <a:rPr lang="zh-CN" altLang="en-US" dirty="0"/>
              <a:t>命令语法：</a:t>
            </a:r>
            <a:r>
              <a:rPr lang="en-US" altLang="zh-CN" dirty="0" err="1"/>
              <a:t>nmcli</a:t>
            </a:r>
            <a:r>
              <a:rPr lang="en-US" altLang="zh-CN" dirty="0"/>
              <a:t> networking {on | off | connectivity} [ARGUMENTS...]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radio</a:t>
            </a:r>
            <a:r>
              <a:rPr lang="zh-CN" altLang="en-US" dirty="0"/>
              <a:t>命令</a:t>
            </a:r>
            <a:endParaRPr lang="zh-CN" altLang="en-US" dirty="0"/>
          </a:p>
          <a:p>
            <a:r>
              <a:rPr lang="zh-CN" altLang="en-US" dirty="0"/>
              <a:t>使用此命令可以显示无线传输的开关状态，启用和禁用无线开关。</a:t>
            </a:r>
            <a:endParaRPr lang="zh-CN" altLang="en-US" dirty="0"/>
          </a:p>
          <a:p>
            <a:r>
              <a:rPr lang="zh-CN" altLang="en-US" dirty="0"/>
              <a:t>命令语法：</a:t>
            </a:r>
            <a:r>
              <a:rPr lang="en-US" altLang="zh-CN" dirty="0" err="1"/>
              <a:t>nmcli</a:t>
            </a:r>
            <a:r>
              <a:rPr lang="en-US" altLang="zh-CN" dirty="0"/>
              <a:t> radio {all | </a:t>
            </a:r>
            <a:r>
              <a:rPr lang="en-US" altLang="zh-CN" dirty="0" err="1"/>
              <a:t>wifi</a:t>
            </a:r>
            <a:r>
              <a:rPr lang="en-US" altLang="zh-CN" dirty="0"/>
              <a:t> | </a:t>
            </a:r>
            <a:r>
              <a:rPr lang="en-US" altLang="zh-CN" dirty="0" err="1"/>
              <a:t>wwan</a:t>
            </a:r>
            <a:r>
              <a:rPr lang="en-US" altLang="zh-CN" dirty="0"/>
              <a:t>} [ARGUMENTS...]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connection</a:t>
            </a:r>
            <a:r>
              <a:rPr lang="zh-CN" altLang="en-US" dirty="0"/>
              <a:t>命令</a:t>
            </a:r>
            <a:endParaRPr lang="zh-CN" altLang="en-US" dirty="0"/>
          </a:p>
          <a:p>
            <a:r>
              <a:rPr lang="zh-CN" altLang="en-US" dirty="0"/>
              <a:t>使用此命令可以进行连接管理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device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使用此命令可以显示和管理网络接口。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5.4.3 </a:t>
            </a:r>
            <a:r>
              <a:rPr lang="zh-CN" altLang="zh-CN" dirty="0"/>
              <a:t>常用网络配置文件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 /</a:t>
            </a:r>
            <a:r>
              <a:rPr lang="en-US" altLang="zh-CN" dirty="0" err="1"/>
              <a:t>etc</a:t>
            </a:r>
            <a:r>
              <a:rPr lang="en-US" altLang="zh-CN" dirty="0"/>
              <a:t>/hostname</a:t>
            </a:r>
            <a:endParaRPr lang="zh-CN" altLang="zh-CN" dirty="0"/>
          </a:p>
          <a:p>
            <a:r>
              <a:rPr lang="en-US" altLang="zh-CN" dirty="0"/>
              <a:t>2.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sysconfig</a:t>
            </a:r>
            <a:r>
              <a:rPr lang="en-US" altLang="zh-CN" dirty="0"/>
              <a:t>/network-scripts/</a:t>
            </a:r>
            <a:r>
              <a:rPr lang="en-US" altLang="zh-CN" dirty="0" err="1"/>
              <a:t>ifcfg-ensX</a:t>
            </a:r>
            <a:endParaRPr lang="zh-CN" altLang="zh-CN" dirty="0"/>
          </a:p>
          <a:p>
            <a:r>
              <a:rPr lang="en-US" altLang="zh-CN" dirty="0"/>
              <a:t>3. /</a:t>
            </a:r>
            <a:r>
              <a:rPr lang="en-US" altLang="zh-CN" dirty="0" err="1"/>
              <a:t>etc</a:t>
            </a:r>
            <a:r>
              <a:rPr lang="en-US" altLang="zh-CN" dirty="0"/>
              <a:t>/hosts</a:t>
            </a:r>
            <a:endParaRPr lang="zh-CN" altLang="zh-CN" dirty="0"/>
          </a:p>
          <a:p>
            <a:r>
              <a:rPr lang="en-US" altLang="zh-CN" dirty="0"/>
              <a:t>4.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host.conf</a:t>
            </a:r>
            <a:endParaRPr lang="zh-CN" altLang="zh-CN" dirty="0"/>
          </a:p>
          <a:p>
            <a:r>
              <a:rPr lang="en-US" altLang="zh-CN" dirty="0"/>
              <a:t>5.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resolv.conf</a:t>
            </a:r>
            <a:endParaRPr lang="zh-CN" altLang="zh-CN" dirty="0"/>
          </a:p>
          <a:p>
            <a:r>
              <a:rPr lang="en-US" altLang="zh-CN" dirty="0"/>
              <a:t>6. /</a:t>
            </a:r>
            <a:r>
              <a:rPr lang="en-US" altLang="zh-CN" dirty="0" err="1"/>
              <a:t>etc</a:t>
            </a:r>
            <a:r>
              <a:rPr lang="en-US" altLang="zh-CN" dirty="0"/>
              <a:t>/services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5.4.4 </a:t>
            </a:r>
            <a:r>
              <a:rPr lang="zh-CN" altLang="zh-CN" dirty="0"/>
              <a:t>常用网络调试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1.ip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en-US" altLang="zh-CN" dirty="0"/>
              <a:t>2.ping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en-US" altLang="zh-CN" dirty="0"/>
              <a:t>3.netstat</a:t>
            </a:r>
            <a:endParaRPr lang="zh-CN" altLang="zh-CN" dirty="0"/>
          </a:p>
          <a:p>
            <a:r>
              <a:rPr lang="en-US" altLang="zh-CN" dirty="0"/>
              <a:t>4.tracepath</a:t>
            </a:r>
            <a:endParaRPr lang="zh-CN" altLang="zh-CN" dirty="0"/>
          </a:p>
          <a:p>
            <a:r>
              <a:rPr lang="en-US" altLang="zh-CN" dirty="0"/>
              <a:t>5.arp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5.1 </a:t>
            </a:r>
            <a:r>
              <a:rPr lang="zh-CN" altLang="zh-CN" dirty="0"/>
              <a:t>系统进程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5.1.1 </a:t>
            </a:r>
            <a:r>
              <a:rPr lang="zh-CN" altLang="zh-CN" dirty="0"/>
              <a:t>进程的概念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进程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Linux</a:t>
            </a:r>
            <a:r>
              <a:rPr lang="zh-CN" altLang="zh-CN" dirty="0"/>
              <a:t>线程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．作业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．信号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28320"/>
          </a:xfrm>
        </p:spPr>
        <p:txBody>
          <a:bodyPr/>
          <a:lstStyle/>
          <a:p>
            <a:r>
              <a:rPr lang="en-US" altLang="zh-CN" dirty="0"/>
              <a:t>5.1.2 </a:t>
            </a:r>
            <a:r>
              <a:rPr lang="zh-CN" altLang="zh-CN" dirty="0"/>
              <a:t>进程管理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查看进程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top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ps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 err="1"/>
              <a:t>pstree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终止进程</a:t>
            </a:r>
            <a:endParaRPr lang="zh-CN" altLang="zh-CN" dirty="0"/>
          </a:p>
          <a:p>
            <a:r>
              <a:rPr lang="en-US" altLang="zh-CN" dirty="0"/>
              <a:t>kill</a:t>
            </a:r>
            <a:r>
              <a:rPr lang="zh-CN" altLang="zh-CN" dirty="0"/>
              <a:t>命令的语法格式：</a:t>
            </a:r>
            <a:endParaRPr lang="zh-CN" altLang="zh-CN" dirty="0"/>
          </a:p>
          <a:p>
            <a:r>
              <a:rPr lang="en-US" altLang="zh-CN" dirty="0"/>
              <a:t>kill [-s </a:t>
            </a:r>
            <a:r>
              <a:rPr lang="zh-CN" altLang="zh-CN" dirty="0"/>
              <a:t>信号</a:t>
            </a:r>
            <a:r>
              <a:rPr lang="en-US" altLang="zh-CN" dirty="0"/>
              <a:t> | -p ] [ -a ] </a:t>
            </a:r>
            <a:r>
              <a:rPr lang="zh-CN" altLang="zh-CN" dirty="0"/>
              <a:t>进程号</a:t>
            </a:r>
            <a:r>
              <a:rPr lang="en-US" altLang="zh-CN" dirty="0"/>
              <a:t> ...</a:t>
            </a:r>
            <a:endParaRPr lang="zh-CN" altLang="zh-CN" dirty="0"/>
          </a:p>
          <a:p>
            <a:r>
              <a:rPr lang="en-US" altLang="zh-CN" dirty="0"/>
              <a:t>kill -l [</a:t>
            </a:r>
            <a:r>
              <a:rPr lang="zh-CN" altLang="zh-CN" dirty="0"/>
              <a:t>信号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．暂停进程运行</a:t>
            </a:r>
            <a:endParaRPr lang="zh-CN" altLang="zh-CN" dirty="0"/>
          </a:p>
          <a:p>
            <a:r>
              <a:rPr lang="en-US" altLang="zh-CN" dirty="0"/>
              <a:t>sleep </a:t>
            </a:r>
            <a:r>
              <a:rPr lang="zh-CN" altLang="zh-CN" dirty="0"/>
              <a:t>时间值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/>
              <a:t>调度进程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at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crontab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en-US" altLang="zh-CN" dirty="0"/>
              <a:t>5.</a:t>
            </a:r>
            <a:r>
              <a:rPr lang="zh-CN" altLang="zh-CN" dirty="0"/>
              <a:t>进程的挂起及恢复命令</a:t>
            </a:r>
            <a:r>
              <a:rPr lang="en-US" altLang="zh-CN" dirty="0" err="1"/>
              <a:t>bg</a:t>
            </a:r>
            <a:r>
              <a:rPr lang="zh-CN" altLang="zh-CN" dirty="0"/>
              <a:t>、</a:t>
            </a:r>
            <a:r>
              <a:rPr lang="en-US" altLang="zh-CN" dirty="0" err="1"/>
              <a:t>fg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 err="1"/>
              <a:t>bg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fg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jobs</a:t>
            </a:r>
            <a:r>
              <a:rPr lang="zh-CN" altLang="zh-CN" dirty="0"/>
              <a:t>命令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5.2 </a:t>
            </a:r>
            <a:r>
              <a:rPr lang="zh-CN" altLang="zh-CN" dirty="0"/>
              <a:t>系统服务管理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dirty="0"/>
              <a:t>5.2.1 </a:t>
            </a:r>
            <a:r>
              <a:rPr lang="en-US" altLang="zh-CN" dirty="0" err="1"/>
              <a:t>CentOS</a:t>
            </a:r>
            <a:r>
              <a:rPr lang="en-US" altLang="zh-CN" dirty="0"/>
              <a:t> 10</a:t>
            </a:r>
            <a:r>
              <a:rPr lang="zh-CN" altLang="zh-CN" dirty="0"/>
              <a:t>启动流程</a:t>
            </a:r>
            <a:endParaRPr lang="zh-CN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r>
              <a:rPr lang="en-US" altLang="zh-CN" dirty="0" smtClean="0"/>
              <a:t>MBR</a:t>
            </a:r>
            <a:r>
              <a:rPr lang="zh-CN" altLang="zh-CN" dirty="0"/>
              <a:t>组成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486" y="2348880"/>
            <a:ext cx="4463951" cy="327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rmAutofit fontScale="60000"/>
          </a:bodyPr>
          <a:lstStyle/>
          <a:p>
            <a:r>
              <a:rPr lang="en-US" altLang="zh-CN" sz="2665" dirty="0" smtClean="0"/>
              <a:t> </a:t>
            </a:r>
            <a:r>
              <a:rPr lang="zh-CN" altLang="en-US" sz="2665" dirty="0" smtClean="0"/>
              <a:t>启动</a:t>
            </a:r>
            <a:r>
              <a:rPr lang="zh-CN" altLang="en-US" sz="2665" dirty="0" smtClean="0"/>
              <a:t>流程：</a:t>
            </a:r>
            <a:endParaRPr lang="zh-CN" altLang="en-US" sz="2665" dirty="0" smtClean="0"/>
          </a:p>
          <a:p>
            <a:r>
              <a:rPr lang="en-US" altLang="zh-CN" sz="2665" dirty="0"/>
              <a:t>1.</a:t>
            </a:r>
            <a:r>
              <a:rPr lang="zh-CN" altLang="zh-CN" sz="2665" dirty="0"/>
              <a:t>计算机接通电源后系统固件（</a:t>
            </a:r>
            <a:r>
              <a:rPr lang="en-US" altLang="zh-CN" sz="2665" dirty="0"/>
              <a:t>UEFI</a:t>
            </a:r>
            <a:r>
              <a:rPr lang="zh-CN" altLang="zh-CN" sz="2665" dirty="0"/>
              <a:t>或更</a:t>
            </a:r>
            <a:r>
              <a:rPr lang="en-US" altLang="zh-CN" sz="2665" dirty="0"/>
              <a:t>BIOS</a:t>
            </a:r>
            <a:r>
              <a:rPr lang="zh-CN" altLang="zh-CN" sz="2665" dirty="0"/>
              <a:t>）运行开机自检（</a:t>
            </a:r>
            <a:r>
              <a:rPr lang="en-US" altLang="zh-CN" sz="2665" dirty="0"/>
              <a:t>POST</a:t>
            </a:r>
            <a:r>
              <a:rPr lang="zh-CN" altLang="zh-CN" sz="2665" dirty="0"/>
              <a:t>），并开始初始化部分硬件。</a:t>
            </a:r>
            <a:endParaRPr lang="zh-CN" altLang="zh-CN" sz="2665" dirty="0"/>
          </a:p>
          <a:p>
            <a:r>
              <a:rPr lang="en-US" altLang="zh-CN" sz="2665" dirty="0"/>
              <a:t>2.</a:t>
            </a:r>
            <a:r>
              <a:rPr lang="zh-CN" altLang="zh-CN" sz="2665" dirty="0"/>
              <a:t>自检完成后，系统的控制权将移交给启动管理器的第一阶段（</a:t>
            </a:r>
            <a:r>
              <a:rPr lang="en-US" altLang="zh-CN" sz="2665" dirty="0"/>
              <a:t>first stage</a:t>
            </a:r>
            <a:r>
              <a:rPr lang="zh-CN" altLang="zh-CN" sz="2665" dirty="0"/>
              <a:t>），它存储在一个硬盘的引导扇区（对于使用</a:t>
            </a:r>
            <a:r>
              <a:rPr lang="en-US" altLang="zh-CN" sz="2665" dirty="0"/>
              <a:t>BIOS</a:t>
            </a:r>
            <a:r>
              <a:rPr lang="zh-CN" altLang="zh-CN" sz="2665" dirty="0"/>
              <a:t>和</a:t>
            </a:r>
            <a:r>
              <a:rPr lang="en-US" altLang="zh-CN" sz="2665" dirty="0"/>
              <a:t>MBR</a:t>
            </a:r>
            <a:r>
              <a:rPr lang="zh-CN" altLang="zh-CN" sz="2665" dirty="0"/>
              <a:t>的系统而言）或存储在一个专门的</a:t>
            </a:r>
            <a:r>
              <a:rPr lang="en-US" altLang="zh-CN" sz="2665" dirty="0"/>
              <a:t>EFI</a:t>
            </a:r>
            <a:r>
              <a:rPr lang="zh-CN" altLang="zh-CN" sz="2665" dirty="0"/>
              <a:t>分区上。</a:t>
            </a:r>
            <a:endParaRPr lang="zh-CN" altLang="zh-CN" sz="2665" dirty="0"/>
          </a:p>
          <a:p>
            <a:r>
              <a:rPr lang="en-US" altLang="zh-CN" sz="2665" dirty="0"/>
              <a:t>3.</a:t>
            </a:r>
            <a:r>
              <a:rPr lang="zh-CN" altLang="zh-CN" sz="2665" dirty="0"/>
              <a:t>启动管理器的第一阶段完成后，接着进入启动管理器的第二阶段（</a:t>
            </a:r>
            <a:r>
              <a:rPr lang="en-US" altLang="zh-CN" sz="2665" dirty="0"/>
              <a:t>second stage</a:t>
            </a:r>
            <a:r>
              <a:rPr lang="zh-CN" altLang="zh-CN" sz="2665" dirty="0"/>
              <a:t>），通常大多数使用的是</a:t>
            </a:r>
            <a:r>
              <a:rPr lang="en-US" altLang="zh-CN" sz="2665" dirty="0"/>
              <a:t>GRUB</a:t>
            </a:r>
            <a:r>
              <a:rPr lang="zh-CN" altLang="zh-CN" sz="2665" dirty="0"/>
              <a:t>（</a:t>
            </a:r>
            <a:r>
              <a:rPr lang="en-US" altLang="zh-CN" sz="2665" dirty="0" err="1"/>
              <a:t>GRand</a:t>
            </a:r>
            <a:r>
              <a:rPr lang="en-US" altLang="zh-CN" sz="2665" dirty="0"/>
              <a:t> Unified Boot Loader</a:t>
            </a:r>
            <a:r>
              <a:rPr lang="zh-CN" altLang="zh-CN" sz="2665" dirty="0"/>
              <a:t>），在</a:t>
            </a:r>
            <a:r>
              <a:rPr lang="en-US" altLang="zh-CN" sz="2665" dirty="0"/>
              <a:t>CentOS10</a:t>
            </a:r>
            <a:r>
              <a:rPr lang="zh-CN" altLang="zh-CN" sz="2665" dirty="0"/>
              <a:t>中，通常采用</a:t>
            </a:r>
            <a:r>
              <a:rPr lang="en-US" altLang="zh-CN" sz="2665" dirty="0"/>
              <a:t>Grub2</a:t>
            </a:r>
            <a:r>
              <a:rPr lang="zh-CN" altLang="zh-CN" sz="2665" dirty="0"/>
              <a:t>，它保存在</a:t>
            </a:r>
            <a:r>
              <a:rPr lang="en-US" altLang="zh-CN" sz="2665" dirty="0"/>
              <a:t>/boot</a:t>
            </a:r>
            <a:r>
              <a:rPr lang="zh-CN" altLang="zh-CN" sz="2665" dirty="0"/>
              <a:t>中。</a:t>
            </a:r>
            <a:endParaRPr lang="zh-CN" altLang="zh-CN" sz="2665" dirty="0"/>
          </a:p>
          <a:p>
            <a:r>
              <a:rPr lang="en-US" altLang="zh-CN" sz="2665" dirty="0"/>
              <a:t>4.</a:t>
            </a:r>
            <a:r>
              <a:rPr lang="zh-CN" altLang="zh-CN" sz="2665" dirty="0"/>
              <a:t>启动加载器从磁盘加载</a:t>
            </a:r>
            <a:r>
              <a:rPr lang="en-US" altLang="zh-CN" sz="2665" dirty="0"/>
              <a:t>GRUB</a:t>
            </a:r>
            <a:r>
              <a:rPr lang="zh-CN" altLang="zh-CN" sz="2665" dirty="0"/>
              <a:t>配置，然后向用户显示用于启动的可能配置的菜单</a:t>
            </a:r>
            <a:r>
              <a:rPr lang="zh-CN" altLang="zh-CN" sz="2665" dirty="0" smtClean="0"/>
              <a:t>。</a:t>
            </a:r>
            <a:endParaRPr lang="zh-CN" altLang="zh-CN" sz="2665" dirty="0" smtClean="0"/>
          </a:p>
          <a:p>
            <a:r>
              <a:rPr lang="en-US" altLang="zh-CN" sz="2665" dirty="0" smtClean="0"/>
              <a:t>5</a:t>
            </a:r>
            <a:r>
              <a:rPr lang="en-US" altLang="zh-CN" sz="2665" dirty="0"/>
              <a:t>.</a:t>
            </a:r>
            <a:r>
              <a:rPr lang="zh-CN" altLang="zh-CN" sz="2665" dirty="0"/>
              <a:t>启动加载器将系统控制权交给内核，从而传递启动加载器的内核命令行中指定任何选项，以及</a:t>
            </a:r>
            <a:r>
              <a:rPr lang="en-US" altLang="zh-CN" sz="2665" dirty="0" err="1"/>
              <a:t>initramfs</a:t>
            </a:r>
            <a:r>
              <a:rPr lang="zh-CN" altLang="zh-CN" sz="2665" dirty="0"/>
              <a:t>在内存中的位置。</a:t>
            </a:r>
            <a:endParaRPr lang="zh-CN" altLang="zh-CN" sz="2665" dirty="0"/>
          </a:p>
          <a:p>
            <a:r>
              <a:rPr lang="en-US" altLang="zh-CN" sz="2665" dirty="0"/>
              <a:t>6.</a:t>
            </a:r>
            <a:r>
              <a:rPr lang="zh-CN" altLang="zh-CN" sz="2665" dirty="0"/>
              <a:t>对于内核可在</a:t>
            </a:r>
            <a:r>
              <a:rPr lang="en-US" altLang="zh-CN" sz="2665" dirty="0" err="1"/>
              <a:t>initramfs</a:t>
            </a:r>
            <a:r>
              <a:rPr lang="zh-CN" altLang="zh-CN" sz="2665" dirty="0"/>
              <a:t>中找到驱动程序的所有硬件，内核会初始化这些硬件，然后作为</a:t>
            </a:r>
            <a:r>
              <a:rPr lang="en-US" altLang="zh-CN" sz="2665" dirty="0"/>
              <a:t>PID 1</a:t>
            </a:r>
            <a:r>
              <a:rPr lang="zh-CN" altLang="zh-CN" sz="2665" dirty="0"/>
              <a:t>。</a:t>
            </a:r>
            <a:endParaRPr lang="zh-CN" altLang="zh-CN" sz="2665" dirty="0"/>
          </a:p>
          <a:p>
            <a:r>
              <a:rPr lang="en-US" altLang="zh-CN" sz="2665" dirty="0"/>
              <a:t>7.</a:t>
            </a:r>
            <a:r>
              <a:rPr lang="zh-CN" altLang="zh-CN" sz="2665" dirty="0"/>
              <a:t>从</a:t>
            </a:r>
            <a:r>
              <a:rPr lang="en-US" altLang="zh-CN" sz="2665" dirty="0" err="1"/>
              <a:t>initramfs</a:t>
            </a:r>
            <a:r>
              <a:rPr lang="zh-CN" altLang="zh-CN" sz="2665" dirty="0"/>
              <a:t>执行</a:t>
            </a:r>
            <a:r>
              <a:rPr lang="en-US" altLang="zh-CN" sz="2665" dirty="0"/>
              <a:t>/</a:t>
            </a:r>
            <a:r>
              <a:rPr lang="en-US" altLang="zh-CN" sz="2665" dirty="0" err="1"/>
              <a:t>sbin</a:t>
            </a:r>
            <a:r>
              <a:rPr lang="en-US" altLang="zh-CN" sz="2665" dirty="0"/>
              <a:t>/</a:t>
            </a:r>
            <a:r>
              <a:rPr lang="en-US" altLang="zh-CN" sz="2665" dirty="0" err="1"/>
              <a:t>init</a:t>
            </a:r>
            <a:r>
              <a:rPr lang="zh-CN" altLang="zh-CN" sz="2665" dirty="0"/>
              <a:t>。在</a:t>
            </a:r>
            <a:r>
              <a:rPr lang="en-US" altLang="zh-CN" sz="2665" dirty="0" err="1"/>
              <a:t>CentOS</a:t>
            </a:r>
            <a:r>
              <a:rPr lang="en-US" altLang="zh-CN" sz="2665" dirty="0"/>
              <a:t> 10</a:t>
            </a:r>
            <a:r>
              <a:rPr lang="zh-CN" altLang="zh-CN" sz="2665" dirty="0"/>
              <a:t>中，</a:t>
            </a:r>
            <a:r>
              <a:rPr lang="en-US" altLang="zh-CN" sz="2665" dirty="0" err="1"/>
              <a:t>initramfs</a:t>
            </a:r>
            <a:r>
              <a:rPr lang="zh-CN" altLang="zh-CN" sz="2665" dirty="0"/>
              <a:t>包含</a:t>
            </a:r>
            <a:r>
              <a:rPr lang="en-US" altLang="zh-CN" sz="2665" dirty="0" err="1"/>
              <a:t>systemd</a:t>
            </a:r>
            <a:r>
              <a:rPr lang="zh-CN" altLang="zh-CN" sz="2665" dirty="0"/>
              <a:t>的工作副本作为</a:t>
            </a:r>
            <a:r>
              <a:rPr lang="en-US" altLang="zh-CN" sz="2665" dirty="0"/>
              <a:t>/</a:t>
            </a:r>
            <a:r>
              <a:rPr lang="en-US" altLang="zh-CN" sz="2665" dirty="0" err="1"/>
              <a:t>sbin</a:t>
            </a:r>
            <a:r>
              <a:rPr lang="en-US" altLang="zh-CN" sz="2665" dirty="0"/>
              <a:t>/</a:t>
            </a:r>
            <a:r>
              <a:rPr lang="en-US" altLang="zh-CN" sz="2665" dirty="0" err="1"/>
              <a:t>init</a:t>
            </a:r>
            <a:r>
              <a:rPr lang="zh-CN" altLang="zh-CN" sz="2665" dirty="0"/>
              <a:t>并包含</a:t>
            </a:r>
            <a:r>
              <a:rPr lang="en-US" altLang="zh-CN" sz="2665" dirty="0" err="1"/>
              <a:t>udev</a:t>
            </a:r>
            <a:r>
              <a:rPr lang="zh-CN" altLang="zh-CN" sz="2665" dirty="0"/>
              <a:t>守护进程。</a:t>
            </a:r>
            <a:endParaRPr lang="zh-CN" altLang="zh-CN" sz="2665" dirty="0"/>
          </a:p>
          <a:p>
            <a:r>
              <a:rPr lang="en-US" altLang="zh-CN" sz="2665" dirty="0"/>
              <a:t>8.initramfs</a:t>
            </a:r>
            <a:r>
              <a:rPr lang="zh-CN" altLang="zh-CN" sz="2665" dirty="0"/>
              <a:t>中</a:t>
            </a:r>
            <a:r>
              <a:rPr lang="en-US" altLang="zh-CN" sz="2665" dirty="0" err="1"/>
              <a:t>systemd</a:t>
            </a:r>
            <a:r>
              <a:rPr lang="zh-CN" altLang="zh-CN" sz="2665" dirty="0"/>
              <a:t>实例会执行</a:t>
            </a:r>
            <a:r>
              <a:rPr lang="en-US" altLang="zh-CN" sz="2665" dirty="0" err="1"/>
              <a:t>initrd.target</a:t>
            </a:r>
            <a:r>
              <a:rPr lang="zh-CN" altLang="zh-CN" sz="2665" dirty="0"/>
              <a:t>目标的所有单元</a:t>
            </a:r>
            <a:r>
              <a:rPr lang="zh-CN" altLang="zh-CN" sz="2665" dirty="0" smtClean="0"/>
              <a:t>。</a:t>
            </a:r>
            <a:endParaRPr lang="en-US" altLang="zh-CN" sz="2665" dirty="0" smtClean="0"/>
          </a:p>
          <a:p>
            <a:r>
              <a:rPr lang="en-US" altLang="zh-CN" sz="2665" dirty="0" smtClean="0"/>
              <a:t>9</a:t>
            </a:r>
            <a:r>
              <a:rPr lang="en-US" altLang="zh-CN" sz="2665" dirty="0"/>
              <a:t>.</a:t>
            </a:r>
            <a:r>
              <a:rPr lang="zh-CN" altLang="zh-CN" sz="2665" dirty="0"/>
              <a:t>内核</a:t>
            </a:r>
            <a:r>
              <a:rPr lang="en-US" altLang="zh-CN" sz="2665" dirty="0"/>
              <a:t>root</a:t>
            </a:r>
            <a:r>
              <a:rPr lang="zh-CN" altLang="zh-CN" sz="2665" dirty="0"/>
              <a:t>文件系统从</a:t>
            </a:r>
            <a:r>
              <a:rPr lang="en-US" altLang="zh-CN" sz="2665" dirty="0" err="1"/>
              <a:t>initramfs</a:t>
            </a:r>
            <a:r>
              <a:rPr lang="en-US" altLang="zh-CN" sz="2665" dirty="0"/>
              <a:t> root</a:t>
            </a:r>
            <a:r>
              <a:rPr lang="zh-CN" altLang="zh-CN" sz="2665" dirty="0"/>
              <a:t>文件系统切换到之前挂载于</a:t>
            </a:r>
            <a:r>
              <a:rPr lang="en-US" altLang="zh-CN" sz="2665" dirty="0"/>
              <a:t>/</a:t>
            </a:r>
            <a:r>
              <a:rPr lang="zh-CN" altLang="zh-CN" sz="2665" dirty="0"/>
              <a:t>上的</a:t>
            </a:r>
            <a:r>
              <a:rPr lang="en-US" altLang="zh-CN" sz="2665" dirty="0"/>
              <a:t>root</a:t>
            </a:r>
            <a:r>
              <a:rPr lang="zh-CN" altLang="zh-CN" sz="2665" dirty="0"/>
              <a:t>文件系统，即内存文件系统切换到硬盘文件系统</a:t>
            </a:r>
            <a:r>
              <a:rPr lang="zh-CN" altLang="zh-CN" sz="2665" dirty="0" smtClean="0"/>
              <a:t>。</a:t>
            </a:r>
            <a:endParaRPr lang="en-US" altLang="zh-CN" sz="2665" dirty="0" smtClean="0"/>
          </a:p>
          <a:p>
            <a:r>
              <a:rPr lang="en-US" altLang="zh-CN" sz="2665" dirty="0" smtClean="0"/>
              <a:t>10.systemd</a:t>
            </a:r>
            <a:r>
              <a:rPr lang="zh-CN" altLang="zh-CN" sz="2665" dirty="0"/>
              <a:t>会查找从内核命令行传递或系统中配置的默认目标，然后启动（或者停止）单元，以符合该目标的配置，从而自动解决单元间的依赖关系</a:t>
            </a:r>
            <a:r>
              <a:rPr lang="zh-CN" altLang="zh-CN" sz="2665" dirty="0" smtClean="0"/>
              <a:t>。</a:t>
            </a:r>
            <a:endParaRPr lang="zh-CN" altLang="en-US" sz="266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unit</a:t>
            </a:r>
            <a:r>
              <a:rPr lang="zh-CN" altLang="en-US" dirty="0" smtClean="0"/>
              <a:t>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后缀</a:t>
            </a:r>
            <a:r>
              <a:rPr lang="zh-CN" altLang="en-US" dirty="0"/>
              <a:t>名	含义</a:t>
            </a:r>
            <a:endParaRPr lang="zh-CN" altLang="en-US" dirty="0"/>
          </a:p>
          <a:p>
            <a:r>
              <a:rPr lang="en-US" altLang="zh-CN" dirty="0"/>
              <a:t>service	</a:t>
            </a:r>
            <a:r>
              <a:rPr lang="zh-CN" altLang="en-US" dirty="0"/>
              <a:t>对应一个后台服务进程，如</a:t>
            </a:r>
            <a:r>
              <a:rPr lang="en-US" altLang="zh-CN" dirty="0" err="1"/>
              <a:t>httpd</a:t>
            </a:r>
            <a:r>
              <a:rPr lang="zh-CN" altLang="en-US" dirty="0"/>
              <a:t>、</a:t>
            </a:r>
            <a:r>
              <a:rPr lang="en-US" altLang="zh-CN" dirty="0" err="1"/>
              <a:t>mysqld</a:t>
            </a:r>
            <a:r>
              <a:rPr lang="zh-CN" altLang="en-US" dirty="0"/>
              <a:t>等</a:t>
            </a:r>
            <a:endParaRPr lang="zh-CN" altLang="en-US" dirty="0"/>
          </a:p>
          <a:p>
            <a:r>
              <a:rPr lang="en-US" altLang="zh-CN" dirty="0"/>
              <a:t>socket	</a:t>
            </a:r>
            <a:r>
              <a:rPr lang="zh-CN" altLang="en-US" dirty="0"/>
              <a:t>对应一个套接字，之后对应到一个</a:t>
            </a:r>
            <a:r>
              <a:rPr lang="en-US" altLang="zh-CN" dirty="0"/>
              <a:t>service</a:t>
            </a:r>
            <a:r>
              <a:rPr lang="zh-CN" altLang="en-US" dirty="0"/>
              <a:t>，类似于</a:t>
            </a:r>
            <a:r>
              <a:rPr lang="en-US" altLang="zh-CN" dirty="0" err="1"/>
              <a:t>xinetd</a:t>
            </a:r>
            <a:r>
              <a:rPr lang="zh-CN" altLang="en-US" dirty="0"/>
              <a:t>的功能</a:t>
            </a:r>
            <a:endParaRPr lang="zh-CN" altLang="en-US" dirty="0"/>
          </a:p>
          <a:p>
            <a:r>
              <a:rPr lang="en-US" altLang="zh-CN" dirty="0"/>
              <a:t>device	</a:t>
            </a:r>
            <a:r>
              <a:rPr lang="zh-CN" altLang="en-US" dirty="0"/>
              <a:t>对应一个用</a:t>
            </a:r>
            <a:r>
              <a:rPr lang="en-US" altLang="zh-CN" dirty="0" err="1"/>
              <a:t>udev</a:t>
            </a:r>
            <a:r>
              <a:rPr lang="zh-CN" altLang="en-US" dirty="0"/>
              <a:t>规则标记的设备</a:t>
            </a:r>
            <a:endParaRPr lang="zh-CN" altLang="en-US" dirty="0"/>
          </a:p>
          <a:p>
            <a:r>
              <a:rPr lang="en-US" altLang="zh-CN" dirty="0"/>
              <a:t>mount	</a:t>
            </a:r>
            <a:r>
              <a:rPr lang="zh-CN" altLang="en-US" dirty="0"/>
              <a:t>对应系统中的一个挂载点，</a:t>
            </a:r>
            <a:r>
              <a:rPr lang="en-US" altLang="zh-CN" dirty="0" err="1"/>
              <a:t>systemd</a:t>
            </a:r>
            <a:r>
              <a:rPr lang="zh-CN" altLang="en-US" dirty="0"/>
              <a:t>据此进行自动挂载，为了与</a:t>
            </a:r>
            <a:r>
              <a:rPr lang="en-US" altLang="zh-CN" dirty="0" err="1"/>
              <a:t>SysVinit</a:t>
            </a:r>
            <a:r>
              <a:rPr lang="zh-CN" altLang="en-US" dirty="0"/>
              <a:t>兼容，目前</a:t>
            </a:r>
            <a:r>
              <a:rPr lang="en-US" altLang="zh-CN" dirty="0" err="1"/>
              <a:t>systemd</a:t>
            </a:r>
            <a:r>
              <a:rPr lang="zh-CN" altLang="en-US" dirty="0"/>
              <a:t>自动处理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fstab</a:t>
            </a:r>
            <a:r>
              <a:rPr lang="zh-CN" altLang="en-US" dirty="0"/>
              <a:t>并转化为</a:t>
            </a:r>
            <a:r>
              <a:rPr lang="en-US" altLang="zh-CN" dirty="0"/>
              <a:t>mount</a:t>
            </a:r>
            <a:endParaRPr lang="en-US" altLang="zh-CN" dirty="0"/>
          </a:p>
          <a:p>
            <a:r>
              <a:rPr lang="en-US" altLang="zh-CN" dirty="0" err="1"/>
              <a:t>automount</a:t>
            </a:r>
            <a:r>
              <a:rPr lang="en-US" altLang="zh-CN" dirty="0"/>
              <a:t>	</a:t>
            </a:r>
            <a:r>
              <a:rPr lang="zh-CN" altLang="en-US" dirty="0"/>
              <a:t>自动挂载点</a:t>
            </a:r>
            <a:endParaRPr lang="zh-CN" altLang="en-US" dirty="0"/>
          </a:p>
          <a:p>
            <a:r>
              <a:rPr lang="en-US" altLang="zh-CN" dirty="0"/>
              <a:t>swap	</a:t>
            </a:r>
            <a:r>
              <a:rPr lang="zh-CN" altLang="en-US" dirty="0"/>
              <a:t>配置交换分区</a:t>
            </a:r>
            <a:endParaRPr lang="zh-CN" altLang="en-US" dirty="0"/>
          </a:p>
          <a:p>
            <a:r>
              <a:rPr lang="en-US" altLang="zh-CN" dirty="0"/>
              <a:t>target	</a:t>
            </a:r>
            <a:r>
              <a:rPr lang="zh-CN" altLang="en-US" dirty="0"/>
              <a:t>配置单元的逻辑分组，包含多个相关的配置单元，相当于</a:t>
            </a:r>
            <a:r>
              <a:rPr lang="en-US" altLang="zh-CN" dirty="0" err="1"/>
              <a:t>SysVinit</a:t>
            </a:r>
            <a:r>
              <a:rPr lang="zh-CN" altLang="en-US" dirty="0"/>
              <a:t>中的运行级</a:t>
            </a:r>
            <a:endParaRPr lang="zh-CN" altLang="en-US" dirty="0"/>
          </a:p>
          <a:p>
            <a:r>
              <a:rPr lang="en-US" altLang="zh-CN" dirty="0"/>
              <a:t>timer	</a:t>
            </a:r>
            <a:r>
              <a:rPr lang="zh-CN" altLang="en-US" dirty="0"/>
              <a:t>定时器，用来定时触发用户定义的操作，可以用来取代传统的</a:t>
            </a:r>
            <a:r>
              <a:rPr lang="en-US" altLang="zh-CN" dirty="0" err="1"/>
              <a:t>atd</a:t>
            </a:r>
            <a:r>
              <a:rPr lang="zh-CN" altLang="en-US" dirty="0"/>
              <a:t>，</a:t>
            </a:r>
            <a:r>
              <a:rPr lang="en-US" altLang="zh-CN" dirty="0" err="1"/>
              <a:t>crond</a:t>
            </a:r>
            <a:r>
              <a:rPr lang="zh-CN" altLang="en-US" dirty="0"/>
              <a:t>等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5.2.2 </a:t>
            </a:r>
            <a:r>
              <a:rPr lang="zh-CN" altLang="zh-CN" dirty="0"/>
              <a:t>服务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systemctl</a:t>
            </a:r>
            <a:r>
              <a:rPr lang="zh-CN" altLang="zh-CN" dirty="0"/>
              <a:t>命令语法格式为：</a:t>
            </a:r>
            <a:endParaRPr lang="zh-CN" altLang="zh-CN" dirty="0"/>
          </a:p>
          <a:p>
            <a:r>
              <a:rPr lang="en-US" altLang="zh-CN" dirty="0" err="1"/>
              <a:t>systemctl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命令</a:t>
            </a:r>
            <a:r>
              <a:rPr lang="en-US" altLang="zh-CN" dirty="0"/>
              <a:t> [</a:t>
            </a:r>
            <a:r>
              <a:rPr lang="zh-CN" altLang="zh-CN" dirty="0"/>
              <a:t>服务名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命令：主要有</a:t>
            </a:r>
            <a:r>
              <a:rPr lang="en-US" altLang="zh-CN" dirty="0"/>
              <a:t>start</a:t>
            </a:r>
            <a:r>
              <a:rPr lang="zh-CN" altLang="zh-CN" dirty="0"/>
              <a:t>、</a:t>
            </a:r>
            <a:r>
              <a:rPr lang="en-US" altLang="zh-CN" dirty="0"/>
              <a:t>stop</a:t>
            </a:r>
            <a:r>
              <a:rPr lang="zh-CN" altLang="zh-CN" dirty="0"/>
              <a:t>、</a:t>
            </a:r>
            <a:r>
              <a:rPr lang="en-US" altLang="zh-CN" dirty="0"/>
              <a:t>restart</a:t>
            </a:r>
            <a:r>
              <a:rPr lang="zh-CN" altLang="zh-CN" dirty="0"/>
              <a:t>、</a:t>
            </a:r>
            <a:r>
              <a:rPr lang="en-US" altLang="zh-CN" dirty="0"/>
              <a:t>reload</a:t>
            </a:r>
            <a:r>
              <a:rPr lang="zh-CN" altLang="zh-CN" dirty="0"/>
              <a:t>、</a:t>
            </a:r>
            <a:r>
              <a:rPr lang="en-US" altLang="zh-CN" dirty="0"/>
              <a:t>status</a:t>
            </a:r>
            <a:r>
              <a:rPr lang="zh-CN" altLang="zh-CN" dirty="0"/>
              <a:t>、</a:t>
            </a:r>
            <a:r>
              <a:rPr lang="en-US" altLang="zh-CN" dirty="0"/>
              <a:t>enable</a:t>
            </a:r>
            <a:r>
              <a:rPr lang="zh-CN" altLang="zh-CN" dirty="0"/>
              <a:t>、</a:t>
            </a:r>
            <a:r>
              <a:rPr lang="en-US" altLang="zh-CN" dirty="0"/>
              <a:t>disable</a:t>
            </a:r>
            <a:r>
              <a:rPr lang="zh-CN" altLang="zh-CN" dirty="0"/>
              <a:t>、</a:t>
            </a:r>
            <a:r>
              <a:rPr lang="en-US" altLang="zh-CN" dirty="0"/>
              <a:t>list-units</a:t>
            </a:r>
            <a:r>
              <a:rPr lang="zh-CN" altLang="zh-CN" dirty="0"/>
              <a:t>、</a:t>
            </a:r>
            <a:r>
              <a:rPr lang="en-US" altLang="zh-CN" dirty="0"/>
              <a:t>halt</a:t>
            </a:r>
            <a:r>
              <a:rPr lang="zh-CN" altLang="zh-CN" dirty="0"/>
              <a:t>、</a:t>
            </a:r>
            <a:r>
              <a:rPr lang="en-US" altLang="zh-CN" dirty="0"/>
              <a:t>reboot</a:t>
            </a:r>
            <a:r>
              <a:rPr lang="zh-CN" altLang="zh-CN" dirty="0"/>
              <a:t>、</a:t>
            </a:r>
            <a:r>
              <a:rPr lang="en-US" altLang="zh-CN" dirty="0"/>
              <a:t>suspend</a:t>
            </a:r>
            <a:r>
              <a:rPr lang="zh-CN" altLang="zh-CN" dirty="0"/>
              <a:t>（挂起）、</a:t>
            </a:r>
            <a:r>
              <a:rPr lang="en-US" altLang="zh-CN" dirty="0"/>
              <a:t>hibernate</a:t>
            </a:r>
            <a:r>
              <a:rPr lang="zh-CN" altLang="zh-CN" dirty="0"/>
              <a:t>（休眠）、</a:t>
            </a:r>
            <a:r>
              <a:rPr lang="en-US" altLang="zh-CN" dirty="0"/>
              <a:t>daemon-reload</a:t>
            </a:r>
            <a:r>
              <a:rPr lang="zh-CN" altLang="zh-CN" dirty="0"/>
              <a:t>等命令。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5.3 </a:t>
            </a:r>
            <a:r>
              <a:rPr lang="zh-CN" altLang="zh-CN" dirty="0"/>
              <a:t>软件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76800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5.3.1 RPM</a:t>
            </a:r>
            <a:endParaRPr lang="zh-CN" altLang="zh-CN" sz="2000" dirty="0"/>
          </a:p>
          <a:p>
            <a:r>
              <a:rPr lang="en-US" altLang="zh-CN" sz="2000" dirty="0"/>
              <a:t>1.</a:t>
            </a:r>
            <a:r>
              <a:rPr lang="zh-CN" altLang="zh-CN" sz="2000" dirty="0"/>
              <a:t>简介</a:t>
            </a:r>
            <a:endParaRPr lang="zh-CN" altLang="zh-CN" sz="2000" dirty="0"/>
          </a:p>
          <a:p>
            <a:r>
              <a:rPr lang="en-US" altLang="zh-CN" sz="2000" dirty="0" smtClean="0"/>
              <a:t>2</a:t>
            </a:r>
            <a:r>
              <a:rPr lang="en-US" altLang="zh-CN" sz="2000" dirty="0"/>
              <a:t>.</a:t>
            </a:r>
            <a:r>
              <a:rPr lang="zh-CN" altLang="zh-CN" sz="2000" dirty="0"/>
              <a:t>安装</a:t>
            </a:r>
            <a:r>
              <a:rPr lang="en-US" altLang="zh-CN" sz="2000" dirty="0"/>
              <a:t>RPM</a:t>
            </a:r>
            <a:r>
              <a:rPr lang="zh-CN" altLang="zh-CN" sz="2000" dirty="0"/>
              <a:t>包软件</a:t>
            </a:r>
            <a:endParaRPr lang="zh-CN" altLang="zh-CN" sz="2000" dirty="0"/>
          </a:p>
          <a:p>
            <a:r>
              <a:rPr lang="zh-CN" altLang="zh-CN" sz="2000" dirty="0"/>
              <a:t>命令格式：</a:t>
            </a:r>
            <a:r>
              <a:rPr lang="en-US" altLang="zh-CN" sz="2000" dirty="0"/>
              <a:t>rpm –i [</a:t>
            </a:r>
            <a:r>
              <a:rPr lang="zh-CN" altLang="zh-CN" sz="2000" dirty="0"/>
              <a:t>选项</a:t>
            </a:r>
            <a:r>
              <a:rPr lang="en-US" altLang="zh-CN" sz="2000" dirty="0"/>
              <a:t>] </a:t>
            </a:r>
            <a:r>
              <a:rPr lang="zh-CN" altLang="zh-CN" sz="2000" dirty="0"/>
              <a:t>软件包名</a:t>
            </a:r>
            <a:endParaRPr lang="zh-CN" altLang="zh-CN" sz="2000" dirty="0"/>
          </a:p>
          <a:p>
            <a:r>
              <a:rPr lang="en-US" altLang="zh-CN" sz="2000" dirty="0" smtClean="0"/>
              <a:t>3</a:t>
            </a:r>
            <a:r>
              <a:rPr lang="en-US" altLang="zh-CN" sz="2000" dirty="0"/>
              <a:t>.</a:t>
            </a:r>
            <a:r>
              <a:rPr lang="zh-CN" altLang="zh-CN" sz="2000" dirty="0"/>
              <a:t>升级</a:t>
            </a:r>
            <a:r>
              <a:rPr lang="en-US" altLang="zh-CN" sz="2000" dirty="0"/>
              <a:t>RPM</a:t>
            </a:r>
            <a:r>
              <a:rPr lang="zh-CN" altLang="zh-CN" sz="2000" dirty="0"/>
              <a:t>包软件</a:t>
            </a:r>
            <a:endParaRPr lang="zh-CN" altLang="zh-CN" sz="2000" dirty="0"/>
          </a:p>
          <a:p>
            <a:r>
              <a:rPr lang="zh-CN" altLang="zh-CN" sz="2000" dirty="0"/>
              <a:t>命令格式：</a:t>
            </a:r>
            <a:r>
              <a:rPr lang="en-US" altLang="zh-CN" sz="2000" dirty="0"/>
              <a:t>rpm -U [</a:t>
            </a:r>
            <a:r>
              <a:rPr lang="zh-CN" altLang="zh-CN" sz="2000" dirty="0"/>
              <a:t>选项</a:t>
            </a:r>
            <a:r>
              <a:rPr lang="en-US" altLang="zh-CN" sz="2000" dirty="0"/>
              <a:t>] </a:t>
            </a:r>
            <a:r>
              <a:rPr lang="zh-CN" altLang="zh-CN" sz="2000" dirty="0"/>
              <a:t>软件包名</a:t>
            </a:r>
            <a:endParaRPr lang="zh-CN" altLang="zh-CN" sz="2000" dirty="0"/>
          </a:p>
          <a:p>
            <a:r>
              <a:rPr lang="zh-CN" altLang="zh-CN" sz="2000" dirty="0"/>
              <a:t>例如：＃</a:t>
            </a:r>
            <a:r>
              <a:rPr lang="en-US" altLang="zh-CN" sz="2000" dirty="0"/>
              <a:t>rpm -</a:t>
            </a:r>
            <a:r>
              <a:rPr lang="en-US" altLang="zh-CN" sz="2000" dirty="0" err="1"/>
              <a:t>Uvh</a:t>
            </a:r>
            <a:r>
              <a:rPr lang="en-US" altLang="zh-CN" sz="2000" dirty="0"/>
              <a:t> cpio-2.12-8.el8.x86_64.rpm</a:t>
            </a:r>
            <a:endParaRPr lang="zh-CN" altLang="zh-CN" sz="2000" dirty="0"/>
          </a:p>
          <a:p>
            <a:r>
              <a:rPr lang="en-US" altLang="zh-CN" sz="2000" dirty="0"/>
              <a:t>4.</a:t>
            </a:r>
            <a:r>
              <a:rPr lang="zh-CN" altLang="zh-CN" sz="2000" dirty="0"/>
              <a:t>卸载软件</a:t>
            </a:r>
            <a:endParaRPr lang="zh-CN" altLang="zh-CN" sz="2000" dirty="0"/>
          </a:p>
          <a:p>
            <a:r>
              <a:rPr lang="zh-CN" altLang="zh-CN" sz="2000" dirty="0"/>
              <a:t>命令格式：</a:t>
            </a:r>
            <a:r>
              <a:rPr lang="en-US" altLang="zh-CN" sz="2000" dirty="0"/>
              <a:t>rpm -e </a:t>
            </a:r>
            <a:r>
              <a:rPr lang="zh-CN" altLang="zh-CN" sz="2000" dirty="0"/>
              <a:t>软件名</a:t>
            </a:r>
            <a:endParaRPr lang="zh-CN" altLang="zh-CN" sz="2000" dirty="0"/>
          </a:p>
          <a:p>
            <a:r>
              <a:rPr lang="zh-CN" altLang="zh-CN" sz="2000" dirty="0"/>
              <a:t>说明：命令后的是软件名，而不是软件包名。</a:t>
            </a:r>
            <a:endParaRPr lang="zh-CN" altLang="zh-CN" sz="2000" dirty="0"/>
          </a:p>
          <a:p>
            <a:r>
              <a:rPr lang="zh-CN" altLang="zh-CN" sz="2000" dirty="0"/>
              <a:t>例如：＃</a:t>
            </a:r>
            <a:r>
              <a:rPr lang="en-US" altLang="zh-CN" sz="2000" dirty="0"/>
              <a:t>rpm -e </a:t>
            </a:r>
            <a:r>
              <a:rPr lang="en-US" altLang="zh-CN" sz="2000" dirty="0" err="1"/>
              <a:t>cpio</a:t>
            </a:r>
            <a:endParaRPr lang="zh-CN" altLang="zh-CN" sz="2000" dirty="0"/>
          </a:p>
          <a:p>
            <a:r>
              <a:rPr lang="en-US" altLang="zh-CN" sz="2000" dirty="0"/>
              <a:t>5.</a:t>
            </a:r>
            <a:r>
              <a:rPr lang="zh-CN" altLang="zh-CN" sz="2000" dirty="0"/>
              <a:t>强行卸载</a:t>
            </a:r>
            <a:r>
              <a:rPr lang="en-US" altLang="zh-CN" sz="2000" dirty="0"/>
              <a:t>RPM</a:t>
            </a:r>
            <a:r>
              <a:rPr lang="zh-CN" altLang="zh-CN" sz="2000" dirty="0"/>
              <a:t>包</a:t>
            </a:r>
            <a:endParaRPr lang="zh-CN" altLang="zh-CN" sz="2000" dirty="0"/>
          </a:p>
          <a:p>
            <a:r>
              <a:rPr lang="en-US" altLang="zh-CN" sz="2000" dirty="0" smtClean="0"/>
              <a:t># </a:t>
            </a:r>
            <a:r>
              <a:rPr lang="en-US" altLang="zh-CN" sz="2000" dirty="0"/>
              <a:t>rpm -e </a:t>
            </a:r>
            <a:r>
              <a:rPr lang="en-US" altLang="zh-CN" sz="2000" dirty="0" err="1"/>
              <a:t>cpio</a:t>
            </a:r>
            <a:endParaRPr lang="zh-CN" altLang="zh-CN" sz="2000" dirty="0"/>
          </a:p>
          <a:p>
            <a:r>
              <a:rPr lang="en-US" altLang="zh-CN" sz="2000" dirty="0" smtClean="0"/>
              <a:t># </a:t>
            </a:r>
            <a:r>
              <a:rPr lang="en-US" altLang="zh-CN" sz="2000" dirty="0"/>
              <a:t>rpm -e --</a:t>
            </a:r>
            <a:r>
              <a:rPr lang="en-US" altLang="zh-CN" sz="2000" dirty="0" err="1"/>
              <a:t>nodeps</a:t>
            </a:r>
            <a:r>
              <a:rPr lang="en-US" altLang="zh-CN" sz="2000" dirty="0"/>
              <a:t> </a:t>
            </a:r>
            <a:r>
              <a:rPr lang="en-US" altLang="zh-CN" sz="2000" dirty="0" err="1"/>
              <a:t>cpio</a:t>
            </a:r>
            <a:endParaRPr lang="zh-CN" altLang="zh-CN" sz="2000" dirty="0"/>
          </a:p>
          <a:p>
            <a:r>
              <a:rPr lang="en-US" altLang="zh-CN" sz="2000" dirty="0"/>
              <a:t>6.</a:t>
            </a:r>
            <a:r>
              <a:rPr lang="zh-CN" altLang="zh-CN" sz="2000" dirty="0"/>
              <a:t>查询软件包</a:t>
            </a:r>
            <a:endParaRPr lang="zh-CN" altLang="zh-CN" sz="2000" dirty="0"/>
          </a:p>
          <a:p>
            <a:r>
              <a:rPr lang="zh-CN" altLang="zh-CN" sz="2000" dirty="0"/>
              <a:t>命令格式：</a:t>
            </a:r>
            <a:r>
              <a:rPr lang="en-US" altLang="zh-CN" sz="2000" dirty="0"/>
              <a:t>rpm -q [</a:t>
            </a:r>
            <a:r>
              <a:rPr lang="zh-CN" altLang="zh-CN" sz="2000" dirty="0"/>
              <a:t>选项</a:t>
            </a:r>
            <a:r>
              <a:rPr lang="en-US" altLang="zh-CN" sz="2000" dirty="0"/>
              <a:t>] [</a:t>
            </a:r>
            <a:r>
              <a:rPr lang="zh-CN" altLang="zh-CN" sz="2000" dirty="0"/>
              <a:t>软件包名</a:t>
            </a:r>
            <a:r>
              <a:rPr lang="en-US" altLang="zh-CN" sz="2000" dirty="0"/>
              <a:t>]</a:t>
            </a:r>
            <a:endParaRPr lang="zh-CN" altLang="zh-CN" sz="2000" dirty="0"/>
          </a:p>
          <a:p>
            <a:r>
              <a:rPr lang="zh-CN" altLang="zh-CN" sz="2000" dirty="0" smtClean="0"/>
              <a:t>例如</a:t>
            </a:r>
            <a:r>
              <a:rPr lang="zh-CN" altLang="zh-CN" sz="2000" dirty="0"/>
              <a:t>：</a:t>
            </a:r>
            <a:endParaRPr lang="zh-CN" altLang="zh-CN" sz="2000" dirty="0"/>
          </a:p>
          <a:p>
            <a:r>
              <a:rPr lang="en-US" altLang="zh-CN" sz="2000" dirty="0"/>
              <a:t>#rpm -</a:t>
            </a:r>
            <a:r>
              <a:rPr lang="en-US" altLang="zh-CN" sz="2000" dirty="0" err="1"/>
              <a:t>qa</a:t>
            </a:r>
            <a:r>
              <a:rPr lang="en-US" altLang="zh-CN" sz="2000" dirty="0"/>
              <a:t>                       //</a:t>
            </a:r>
            <a:r>
              <a:rPr lang="zh-CN" altLang="zh-CN" sz="2000" dirty="0"/>
              <a:t>查询所有安装过的包</a:t>
            </a:r>
            <a:endParaRPr lang="zh-CN" altLang="zh-CN" sz="2000" dirty="0"/>
          </a:p>
          <a:p>
            <a:r>
              <a:rPr lang="en-US" altLang="zh-CN" sz="2000" dirty="0"/>
              <a:t>#rpm -q prated                  //</a:t>
            </a:r>
            <a:r>
              <a:rPr lang="zh-CN" altLang="zh-CN" sz="2000" dirty="0"/>
              <a:t>查询某个已安装软件包的文件全名</a:t>
            </a:r>
            <a:endParaRPr lang="zh-CN" altLang="zh-CN" sz="2000" dirty="0"/>
          </a:p>
          <a:p>
            <a:r>
              <a:rPr lang="en-US" altLang="zh-CN" sz="2000" dirty="0" smtClean="0"/>
              <a:t>#</a:t>
            </a:r>
            <a:r>
              <a:rPr lang="en-US" altLang="zh-CN" sz="2000" dirty="0"/>
              <a:t>rpm -</a:t>
            </a:r>
            <a:r>
              <a:rPr lang="en-US" altLang="zh-CN" sz="2000" dirty="0" err="1"/>
              <a:t>ql</a:t>
            </a:r>
            <a:r>
              <a:rPr lang="en-US" altLang="zh-CN" sz="2000" dirty="0"/>
              <a:t> </a:t>
            </a:r>
            <a:r>
              <a:rPr lang="en-US" altLang="zh-CN" sz="2000" dirty="0" err="1"/>
              <a:t>rpcbind</a:t>
            </a:r>
            <a:r>
              <a:rPr lang="en-US" altLang="zh-CN" sz="2000" dirty="0"/>
              <a:t>                //rpm</a:t>
            </a:r>
            <a:r>
              <a:rPr lang="zh-CN" altLang="zh-CN" sz="2000" dirty="0"/>
              <a:t>包中的文件安装的位置</a:t>
            </a:r>
            <a:endParaRPr lang="zh-CN" altLang="zh-CN" sz="2000" dirty="0"/>
          </a:p>
          <a:p>
            <a:r>
              <a:rPr lang="en-US" altLang="zh-CN" sz="2000" dirty="0" smtClean="0"/>
              <a:t>#</a:t>
            </a:r>
            <a:r>
              <a:rPr lang="en-US" altLang="zh-CN" sz="2000" dirty="0"/>
              <a:t>rpm –</a:t>
            </a:r>
            <a:r>
              <a:rPr lang="en-US" altLang="zh-CN" sz="2000" dirty="0" err="1"/>
              <a:t>qf</a:t>
            </a:r>
            <a:r>
              <a:rPr lang="en-US" altLang="zh-CN" sz="2000" dirty="0"/>
              <a:t> /run/</a:t>
            </a:r>
            <a:r>
              <a:rPr lang="en-US" altLang="zh-CN" sz="2000" dirty="0" err="1"/>
              <a:t>rpcbind</a:t>
            </a:r>
            <a:r>
              <a:rPr lang="en-US" altLang="zh-CN" sz="2000" dirty="0"/>
              <a:t>          //</a:t>
            </a:r>
            <a:r>
              <a:rPr lang="zh-CN" altLang="zh-CN" sz="2000" dirty="0"/>
              <a:t>查询文件所属的软件包</a:t>
            </a:r>
            <a:endParaRPr lang="zh-CN" altLang="zh-CN" sz="2000" dirty="0"/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3438</Words>
  <Application>WPS 演示</Application>
  <PresentationFormat>全屏显示(4:3)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第5章 系统高级管理 </vt:lpstr>
      <vt:lpstr>5.1 系统进程管理</vt:lpstr>
      <vt:lpstr>PowerPoint 演示文稿</vt:lpstr>
      <vt:lpstr>PowerPoint 演示文稿</vt:lpstr>
      <vt:lpstr>5.2 系统服务管理</vt:lpstr>
      <vt:lpstr>PowerPoint 演示文稿</vt:lpstr>
      <vt:lpstr>unit类型</vt:lpstr>
      <vt:lpstr>5.2.2 服务管理</vt:lpstr>
      <vt:lpstr>5.3 软件管理</vt:lpstr>
      <vt:lpstr>5.3.2 DNF</vt:lpstr>
      <vt:lpstr>PowerPoint 演示文稿</vt:lpstr>
      <vt:lpstr>5.4 TCP/IP配置与管理</vt:lpstr>
      <vt:lpstr>PowerPoint 演示文稿</vt:lpstr>
      <vt:lpstr>5.4.3 常用网络配置文件</vt:lpstr>
      <vt:lpstr>5.4.4 常用网络调试命令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Linux服务与进程管理</dc:title>
  <dc:creator>zhang</dc:creator>
  <cp:lastModifiedBy>蓝天</cp:lastModifiedBy>
  <cp:revision>11</cp:revision>
  <dcterms:created xsi:type="dcterms:W3CDTF">2015-02-01T23:52:00Z</dcterms:created>
  <dcterms:modified xsi:type="dcterms:W3CDTF">2025-11-01T01:49:57Z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BEA1C24EC00548EC92E2C4282D3A8156_12</vt:lpwstr>
  </property>
  <property fmtid="{D5CDD505-2E9C-101B-9397-08002B2CF9AE}" pid="3" name="KSOProductBuildVer">
    <vt:lpwstr>2052-12.1.0.23125</vt:lpwstr>
  </property>
</Properties>
</file>